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Ruge Boogie" panose="020B0604020202020204" charset="0"/>
      <p:regular r:id="rId22"/>
    </p:embeddedFont>
    <p:embeddedFont>
      <p:font typeface="Schoolbell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attrocento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244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87" name="Shape 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54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72" name="Shape 1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05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80" name="Shape 1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60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88" name="Shape 18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25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96" name="Shape 1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284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05" name="Shape 2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8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9" name="Shape 2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1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32" name="Shape 23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594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1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1" name="Shape 2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965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9" name="Shape 25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44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95" name="Shape 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65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07" name="Shape 1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84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5" name="Shape 1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20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24" name="Shape 1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56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34" name="Shape 1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71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42" name="Shape 1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61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85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60" name="Shape 1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19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371600" y="457200"/>
            <a:ext cx="6476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uge Boogi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French Revolution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219200" y="5181600"/>
            <a:ext cx="66294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uge Boogi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To Napoleon</a:t>
            </a:r>
          </a:p>
        </p:txBody>
      </p:sp>
      <p:pic>
        <p:nvPicPr>
          <p:cNvPr id="91" name="Shape 91" descr="french revolution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600200"/>
            <a:ext cx="3929062" cy="364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 descr="beheading lou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371600"/>
            <a:ext cx="5080000" cy="351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28600" y="457200"/>
            <a:ext cx="8686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 XVI is beheaded for treason and a republic is established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295400" y="5486400"/>
            <a:ext cx="6629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400" b="0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 Foreign Coalition (England, Prussia, Austria, etc.) was formed to stop the revolution.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Reign of Terror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Committee of Public safety was formed to find enemy’s to the revolution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Maximillien Robespierre led the committee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40,000 people were killed at the guillotine</a:t>
            </a:r>
          </a:p>
        </p:txBody>
      </p:sp>
      <p:pic>
        <p:nvPicPr>
          <p:cNvPr id="184" name="Shape 184" descr="guillotine1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62537" y="1878011"/>
            <a:ext cx="3209925" cy="39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Coup d'état</a:t>
            </a:r>
          </a:p>
        </p:txBody>
      </p:sp>
      <p:pic>
        <p:nvPicPr>
          <p:cNvPr id="191" name="Shape 191" descr="napole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7687" y="1600200"/>
            <a:ext cx="3857624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reign of terror ended when Robespierre was beheaded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government was created called ‘The Directory’ and was very corrupt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staged a coup d'état (overthrow of the government)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Bonaparte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on the island of Corsica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to Paris at age 15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Defended France during from foreign invasion during the Reign of Terror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was to conquer the world</a:t>
            </a:r>
          </a:p>
        </p:txBody>
      </p:sp>
      <p:pic>
        <p:nvPicPr>
          <p:cNvPr id="201" name="Shape 201" descr="C:\Users\Erika\AppData\Local\Microsoft\Windows\Temporary Internet Files\Content.IE5\IADUM3VH\MCPE03715_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133600"/>
            <a:ext cx="2767012" cy="346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Napoleon’s Reforms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4800" y="1600200"/>
            <a:ext cx="70104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Set up tax collection system – all estates  had equal taxation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62000" y="2514600"/>
            <a:ext cx="69341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lycess – school system to guarantee that government officials were educated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600200" y="3962400"/>
            <a:ext cx="73152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peace with the Catholic Church – gave back church land taken during the revolution.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1066800" y="5334000"/>
            <a:ext cx="7239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Created the Napoleonic code – legal code</a:t>
            </a:r>
          </a:p>
        </p:txBody>
      </p:sp>
      <p:pic>
        <p:nvPicPr>
          <p:cNvPr id="212" name="Shape 212" descr="C:\Users\Erika\AppData\Local\Microsoft\Windows\Temporary Internet Files\Content.IE5\HTNSKUM5\MMj03956920000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2192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C:\Users\Erika\AppData\Local\Microsoft\Windows\Temporary Internet Files\Content.IE5\HTNSKUM5\MCj0435512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505200"/>
            <a:ext cx="110648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C:\Program Files\Microsoft Office\MEDIA\CAGCAT10\j0300840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105400"/>
            <a:ext cx="1814512" cy="152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C:\Users\Erika\AppData\Local\Microsoft\Windows\Temporary Internet Files\Content.IE5\HTNSKUM5\MPj04394500000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800" y="2743200"/>
            <a:ext cx="1103312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and the World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990600" y="1600200"/>
            <a:ext cx="73152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crowned himself Emperor with dictatorial powers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990600" y="2895600"/>
            <a:ext cx="32766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foreign coalition (England, Prussia, Austria, etc.) formed to overthrow Napoleon.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724400" y="2895600"/>
            <a:ext cx="3276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French colony of Haiti had a slave revolt.  </a:t>
            </a:r>
          </a:p>
        </p:txBody>
      </p:sp>
      <p:sp>
        <p:nvSpPr>
          <p:cNvPr id="225" name="Shape 225"/>
          <p:cNvSpPr/>
          <p:nvPr/>
        </p:nvSpPr>
        <p:spPr>
          <a:xfrm rot="2580000">
            <a:off x="2614611" y="4132262"/>
            <a:ext cx="990599" cy="685800"/>
          </a:xfrm>
          <a:prstGeom prst="rightArrow">
            <a:avLst>
              <a:gd name="adj1" fmla="val 14123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 rot="7680000">
            <a:off x="5187950" y="4144962"/>
            <a:ext cx="990600" cy="685800"/>
          </a:xfrm>
          <a:prstGeom prst="rightArrow">
            <a:avLst>
              <a:gd name="adj1" fmla="val 14123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752600" y="5257800"/>
            <a:ext cx="57912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could not focus on the French colonies so he sold the United States the Louisiana Purchase 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990600" y="2209800"/>
            <a:ext cx="7239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began taking control of surrounding European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Napoleon’s 3 Mistakes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33400" y="1524000"/>
            <a:ext cx="44195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 System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Napoleon  blockaded Europe from  trading  with Britain.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33400" y="3048000"/>
            <a:ext cx="40385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Peninsular War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French troops are defeated in a war with Spain and Portugal.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33400" y="4572000"/>
            <a:ext cx="7391399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Invasion of Russia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Russians used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slash and burn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Russian winter forced Napoleon to turn back.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lost - 500,000 troops</a:t>
            </a:r>
          </a:p>
        </p:txBody>
      </p:sp>
      <p:pic>
        <p:nvPicPr>
          <p:cNvPr id="238" name="Shape 238" descr="europe-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447800"/>
            <a:ext cx="2392361" cy="304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Napoleon’s 1</a:t>
            </a:r>
            <a:r>
              <a:rPr lang="en-US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Defeat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838200" y="2209800"/>
            <a:ext cx="6934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was defeated at the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Battle of Leipzig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returning from Russia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838200" y="3505200"/>
            <a:ext cx="69341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was exiled to the island of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Elba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914400" y="4267200"/>
            <a:ext cx="68580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escaped from Elba and returned to France to rule for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Napoleon’s Final Defeat</a:t>
            </a:r>
          </a:p>
        </p:txBody>
      </p:sp>
      <p:pic>
        <p:nvPicPr>
          <p:cNvPr id="254" name="Shape 254" descr="waterloo_batt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57400"/>
            <a:ext cx="4038599" cy="26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was defeated by the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Duke of Wellington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Battle of Waterloo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was exiled to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 Helena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died 6 years later. (poison????)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 descr="napleon's tom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905000"/>
            <a:ext cx="5613399" cy="421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1143000" y="762000"/>
            <a:ext cx="66294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Napoleon ‘s body is buried in Paris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524000" y="533400"/>
            <a:ext cx="60197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uge Boogie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Causes of the Revolution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838200" y="1524000"/>
            <a:ext cx="3352799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Enlightenment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enlightenment thinkers spread the ideas of limited monarchy and freedom for all</a:t>
            </a:r>
          </a:p>
        </p:txBody>
      </p:sp>
      <p:pic>
        <p:nvPicPr>
          <p:cNvPr id="99" name="Shape 99" descr="sal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925" y="1219200"/>
            <a:ext cx="2530475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572000" y="3581400"/>
            <a:ext cx="35052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choolbel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2.  Weak leadership of Louis XVI – Louis was more concerned with hunting than ruling</a:t>
            </a:r>
          </a:p>
        </p:txBody>
      </p:sp>
      <p:pic>
        <p:nvPicPr>
          <p:cNvPr id="101" name="Shape 101" descr="louis-x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3200400"/>
            <a:ext cx="1138236" cy="161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09600" y="5105400"/>
            <a:ext cx="35052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Crop failure and war debts lead to economic crisis – France was in debt after helping the U.S.A. get their independence from England.</a:t>
            </a:r>
          </a:p>
        </p:txBody>
      </p:sp>
      <p:pic>
        <p:nvPicPr>
          <p:cNvPr id="103" name="Shape 103" descr="debt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4953000"/>
            <a:ext cx="1128711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Estates</a:t>
            </a:r>
          </a:p>
        </p:txBody>
      </p:sp>
      <p:pic>
        <p:nvPicPr>
          <p:cNvPr id="110" name="Shape 110" descr="french estat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676400"/>
            <a:ext cx="4200524" cy="30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295400" y="5410200"/>
            <a:ext cx="64007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Estate was forced to pay 50% in taxes and were growing increasingly frustrated.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676400" y="304800"/>
            <a:ext cx="48006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choolbel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Estates-General Meeting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90600" y="5029200"/>
            <a:ext cx="7467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Estate refused to vote by the old rule.  The 3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Estates took control and declared themselves the National Assembly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990600" y="5867400"/>
            <a:ext cx="7239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National Assembly had the power to make laws</a:t>
            </a:r>
          </a:p>
        </p:txBody>
      </p:sp>
      <p:pic>
        <p:nvPicPr>
          <p:cNvPr id="120" name="Shape 120" descr="estates gener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447800"/>
            <a:ext cx="42862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600200" y="457200"/>
            <a:ext cx="51053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choolbel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Tennis Court Oath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143000" y="1600200"/>
            <a:ext cx="73152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 XVI locked the 3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Estate out of the meeting hall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 descr="C:\Users\Erika\AppData\Local\Microsoft\Windows\Temporary Internet Files\Content.IE5\HTNSKUM5\MCj0432457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743200"/>
            <a:ext cx="1971675" cy="13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66800" y="5867400"/>
            <a:ext cx="64007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295400" y="4953000"/>
            <a:ext cx="6553200" cy="1662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</a:t>
            </a:r>
            <a:r>
              <a:rPr lang="en-US" sz="28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Estate met  on an  indoor tennis court and vowed they would not leave until a new constitution was written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524000" y="4365625"/>
            <a:ext cx="63246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Declaration of the Rights of Man</a:t>
            </a:r>
          </a:p>
        </p:txBody>
      </p:sp>
      <p:pic>
        <p:nvPicPr>
          <p:cNvPr id="137" name="Shape 137" descr="rights of 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086" y="228600"/>
            <a:ext cx="3027362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752600" y="5791200"/>
            <a:ext cx="57912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declared that all citizens had the rights of freedom and 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676400" y="457200"/>
            <a:ext cx="57149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choolbell"/>
              <a:buNone/>
            </a:pPr>
            <a:r>
              <a:rPr lang="en-US" sz="3600" b="0" i="0" u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Storming of the Bastille</a:t>
            </a:r>
          </a:p>
        </p:txBody>
      </p:sp>
      <p:pic>
        <p:nvPicPr>
          <p:cNvPr id="145" name="Shape 145" descr="bastill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625" y="1600200"/>
            <a:ext cx="52387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143000" y="5638800"/>
            <a:ext cx="70866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Paris Commune stormed the Bastille (armory and prison) in search of gun powder.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14</a:t>
            </a:r>
            <a:r>
              <a:rPr lang="en-US" sz="20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considered Independence day in France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914400" y="228600"/>
            <a:ext cx="70866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choolbell"/>
              <a:buNone/>
            </a:pPr>
            <a:r>
              <a:rPr lang="en-US" sz="3600" b="0" i="0" u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Woman’s Bread March</a:t>
            </a:r>
          </a:p>
        </p:txBody>
      </p:sp>
      <p:pic>
        <p:nvPicPr>
          <p:cNvPr id="154" name="Shape 154" descr="versail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990600"/>
            <a:ext cx="6480174" cy="41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04800" y="5257800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000" b="0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 mob marches to the palace of Versailles to protest the high cost of bread.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81000" y="5943600"/>
            <a:ext cx="89916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000" b="0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women stormed the palace and Louis XVI was forced to move to Paris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descr="C:\Users\Erika\AppData\Local\Microsoft\Windows\Temporary Internet Files\Content.IE5\QC0N7JQM\MCj0434403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905000"/>
            <a:ext cx="1362075" cy="19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Erika\AppData\Local\Microsoft\Windows\Temporary Internet Files\Content.IE5\V8GBNVGK\MCj0434411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1752600"/>
            <a:ext cx="16255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C:\Users\Erika\AppData\Local\Microsoft\Windows\Temporary Internet Files\Content.IE5\QC0N7JQM\MCj0434403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00200"/>
            <a:ext cx="1362075" cy="190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066800" y="457200"/>
            <a:ext cx="73152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choolbell"/>
              <a:buNone/>
            </a:pPr>
            <a:r>
              <a:rPr lang="en-US" sz="3200" b="1" i="0" u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What should we do with the king?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143000" y="3810000"/>
            <a:ext cx="15240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Giordins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want the king to keep his power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858000" y="4191000"/>
            <a:ext cx="15240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000" b="1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Mountains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000" b="1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– want to kill Louis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267200" y="3657600"/>
            <a:ext cx="1219199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000" b="1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Plain </a:t>
            </a:r>
            <a:r>
              <a:rPr lang="en-US" sz="2000" b="0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–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2000" b="0" i="0" u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swing vote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On-screen Show (4:3)</PresentationFormat>
  <Paragraphs>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Ruge Boogie</vt:lpstr>
      <vt:lpstr>Schoolbell</vt:lpstr>
      <vt:lpstr>Calibri</vt:lpstr>
      <vt:lpstr>Quattrocento</vt:lpstr>
      <vt:lpstr>Arial</vt:lpstr>
      <vt:lpstr>Office Theme</vt:lpstr>
      <vt:lpstr>PowerPoint Presentation</vt:lpstr>
      <vt:lpstr>PowerPoint Presentation</vt:lpstr>
      <vt:lpstr>French Estates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Reign of Terror</vt:lpstr>
      <vt:lpstr>Coup d'état</vt:lpstr>
      <vt:lpstr>Napoleon Bonaparte</vt:lpstr>
      <vt:lpstr>Napoleon’s Reforms</vt:lpstr>
      <vt:lpstr>Napoleon and the World</vt:lpstr>
      <vt:lpstr>Napoleon’s 3 Mistakes</vt:lpstr>
      <vt:lpstr>Napoleon’s 1st Defeat</vt:lpstr>
      <vt:lpstr>Napoleon’s Final Defeat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Sradkova-Strawn, Iliana I.</dc:creator>
  <cp:lastModifiedBy>Sradkova-Strawn, Iliana I.</cp:lastModifiedBy>
  <cp:revision>1</cp:revision>
  <dcterms:modified xsi:type="dcterms:W3CDTF">2016-11-04T10:14:45Z</dcterms:modified>
</cp:coreProperties>
</file>